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8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72792-694D-0D44-BA65-C4DE021591C8}" type="datetimeFigureOut">
              <a:t>8/23/12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5737B-35E9-A44B-AF10-AC46000748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4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A=3KDSR</a:t>
            </a:r>
          </a:p>
          <a:p>
            <a:r>
              <a:rPr lang="en-US"/>
              <a:t>B=AC</a:t>
            </a:r>
          </a:p>
          <a:p>
            <a:r>
              <a:rPr lang="en-US"/>
              <a:t>C=CgT</a:t>
            </a:r>
          </a:p>
          <a:p>
            <a:r>
              <a:rPr lang="en-US"/>
              <a:t>D=sptlc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5737B-35E9-A44B-AF10-AC4600074856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59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B06A-4AFB-7046-B08F-6C2D8BDACEE2}" type="datetimeFigureOut"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DD6C-738D-354F-B917-DB3F8C3D37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5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B06A-4AFB-7046-B08F-6C2D8BDACEE2}" type="datetimeFigureOut"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DD6C-738D-354F-B917-DB3F8C3D37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B06A-4AFB-7046-B08F-6C2D8BDACEE2}" type="datetimeFigureOut"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DD6C-738D-354F-B917-DB3F8C3D37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02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B06A-4AFB-7046-B08F-6C2D8BDACEE2}" type="datetimeFigureOut"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DD6C-738D-354F-B917-DB3F8C3D37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4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B06A-4AFB-7046-B08F-6C2D8BDACEE2}" type="datetimeFigureOut"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DD6C-738D-354F-B917-DB3F8C3D37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2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B06A-4AFB-7046-B08F-6C2D8BDACEE2}" type="datetimeFigureOut">
              <a:t>8/23/12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DD6C-738D-354F-B917-DB3F8C3D37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6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B06A-4AFB-7046-B08F-6C2D8BDACEE2}" type="datetimeFigureOut">
              <a:t>8/23/12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DD6C-738D-354F-B917-DB3F8C3D37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9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B06A-4AFB-7046-B08F-6C2D8BDACEE2}" type="datetimeFigureOut">
              <a:t>8/23/12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DD6C-738D-354F-B917-DB3F8C3D37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1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B06A-4AFB-7046-B08F-6C2D8BDACEE2}" type="datetimeFigureOut"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DD6C-738D-354F-B917-DB3F8C3D37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4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B06A-4AFB-7046-B08F-6C2D8BDACEE2}" type="datetimeFigureOut">
              <a:t>8/23/12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DD6C-738D-354F-B917-DB3F8C3D37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33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B06A-4AFB-7046-B08F-6C2D8BDACEE2}" type="datetimeFigureOut">
              <a:t>8/23/12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DD6C-738D-354F-B917-DB3F8C3D37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EB06A-4AFB-7046-B08F-6C2D8BDACEE2}" type="datetimeFigureOut"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DDD6C-738D-354F-B917-DB3F8C3D37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25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JPG"/><Relationship Id="rId6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KDST multiple 061311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76"/>
          <a:stretch/>
        </p:blipFill>
        <p:spPr>
          <a:xfrm>
            <a:off x="-13302" y="144538"/>
            <a:ext cx="4500635" cy="28098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207" y="14453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</a:t>
            </a:r>
          </a:p>
        </p:txBody>
      </p:sp>
      <p:pic>
        <p:nvPicPr>
          <p:cNvPr id="6" name="Picture 5" descr="AC multiple 03011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564" y="154063"/>
            <a:ext cx="4648200" cy="28003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5672" y="172028"/>
            <a:ext cx="314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</a:t>
            </a:r>
          </a:p>
        </p:txBody>
      </p:sp>
      <p:pic>
        <p:nvPicPr>
          <p:cNvPr id="8" name="Picture 7" descr="CgT multiple 042211.JP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63"/>
          <a:stretch/>
        </p:blipFill>
        <p:spPr>
          <a:xfrm>
            <a:off x="0" y="2954413"/>
            <a:ext cx="4487333" cy="28098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2972378"/>
            <a:ext cx="306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C</a:t>
            </a:r>
          </a:p>
        </p:txBody>
      </p:sp>
      <p:pic>
        <p:nvPicPr>
          <p:cNvPr id="10" name="Picture 9" descr="sptlc multiple 020711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292" y="2944888"/>
            <a:ext cx="4648200" cy="2819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5672" y="2981548"/>
            <a:ext cx="330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267176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</Words>
  <Application>Microsoft Macintosh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1</cp:revision>
  <dcterms:created xsi:type="dcterms:W3CDTF">2012-08-23T19:29:51Z</dcterms:created>
  <dcterms:modified xsi:type="dcterms:W3CDTF">2012-08-23T19:33:43Z</dcterms:modified>
</cp:coreProperties>
</file>